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1" r:id="rId6"/>
    <p:sldId id="272" r:id="rId7"/>
    <p:sldId id="270" r:id="rId8"/>
    <p:sldId id="273" r:id="rId9"/>
    <p:sldId id="257" r:id="rId10"/>
    <p:sldId id="262" r:id="rId11"/>
    <p:sldId id="263" r:id="rId12"/>
    <p:sldId id="260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99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66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87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20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5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73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05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20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02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2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20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ABA12-82FC-4F9B-897E-FB34D091A103}" type="datetimeFigureOut">
              <a:rPr lang="de-DE" smtClean="0"/>
              <a:t>16.07.2019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2450-2F84-4003-A295-FE40CF309B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78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smtClean="0"/>
              <a:t>Sicherheit neu denken.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Von der militärischen zur zivilen Friedenssicherung</a:t>
            </a:r>
          </a:p>
          <a:p>
            <a:endParaRPr lang="de-DE" b="1" dirty="0" smtClean="0">
              <a:solidFill>
                <a:schemeClr val="tx1"/>
              </a:solidFill>
            </a:endParaRPr>
          </a:p>
          <a:p>
            <a:r>
              <a:rPr lang="de-DE" dirty="0" smtClean="0"/>
              <a:t>Info-Stand der Arbeitsstelle Frieden auf dem Markt der Möglichkeiten beim DEKT 2019 in Dortmund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84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879" y="579775"/>
            <a:ext cx="10801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„</a:t>
            </a:r>
            <a:r>
              <a:rPr lang="de-DE" dirty="0" err="1" smtClean="0"/>
              <a:t>Verant-wortung</a:t>
            </a:r>
            <a:r>
              <a:rPr lang="de-DE" dirty="0" smtClean="0"/>
              <a:t> übernehmen“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 smtClean="0"/>
              <a:t>„sich nicht weg-</a:t>
            </a:r>
          </a:p>
          <a:p>
            <a:r>
              <a:rPr lang="de-DE" dirty="0" smtClean="0"/>
              <a:t>ducken“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 „seinen Beitrag leisten“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61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39" y="0"/>
            <a:ext cx="6975722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1340768"/>
            <a:ext cx="10841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Gebets-gemein-</a:t>
            </a:r>
            <a:r>
              <a:rPr lang="de-DE" dirty="0" err="1" smtClean="0"/>
              <a:t>schaft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21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18" y="0"/>
            <a:ext cx="6875163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331" y="5805264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Wie immer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6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674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19" y="0"/>
            <a:ext cx="6915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07" y="0"/>
            <a:ext cx="6819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825"/>
            <a:ext cx="9144000" cy="47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74" y="0"/>
            <a:ext cx="7082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082"/>
            <a:ext cx="9144000" cy="574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475656" y="26064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951049"/>
              </p:ext>
            </p:extLst>
          </p:nvPr>
        </p:nvGraphicFramePr>
        <p:xfrm>
          <a:off x="2123728" y="23803"/>
          <a:ext cx="4824536" cy="682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3" imgW="5667174" imgH="8019998" progId="AcroExch.Document.DC">
                  <p:embed/>
                </p:oleObj>
              </mc:Choice>
              <mc:Fallback>
                <p:oleObj name="Acrobat Document" r:id="rId3" imgW="5667174" imgH="80199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23803"/>
                        <a:ext cx="4824536" cy="682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81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897411"/>
              </p:ext>
            </p:extLst>
          </p:nvPr>
        </p:nvGraphicFramePr>
        <p:xfrm>
          <a:off x="2148137" y="-36787"/>
          <a:ext cx="4872136" cy="689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3" imgW="5667174" imgH="8019998" progId="AcroExch.Document.DC">
                  <p:embed/>
                </p:oleObj>
              </mc:Choice>
              <mc:Fallback>
                <p:oleObj name="Acrobat Document" r:id="rId3" imgW="5667174" imgH="80199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48137" y="-36787"/>
                        <a:ext cx="4872136" cy="689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63" y="1052736"/>
            <a:ext cx="9678161" cy="531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2771800" y="5949280"/>
            <a:ext cx="3600400" cy="41977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5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500126"/>
              </p:ext>
            </p:extLst>
          </p:nvPr>
        </p:nvGraphicFramePr>
        <p:xfrm>
          <a:off x="2195737" y="65115"/>
          <a:ext cx="4752528" cy="6725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3" imgW="5667174" imgH="8019998" progId="AcroExch.Document.DC">
                  <p:embed/>
                </p:oleObj>
              </mc:Choice>
              <mc:Fallback>
                <p:oleObj name="Acrobat Document" r:id="rId3" imgW="5667174" imgH="80199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7" y="65115"/>
                        <a:ext cx="4752528" cy="6725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17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64" y="0"/>
            <a:ext cx="7267272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4272677"/>
            <a:ext cx="827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Das Bilderwürfelspiel zu Krieg und </a:t>
            </a:r>
            <a:r>
              <a:rPr lang="de-DE" dirty="0" err="1" smtClean="0">
                <a:solidFill>
                  <a:schemeClr val="bg1"/>
                </a:solidFill>
              </a:rPr>
              <a:t>Frie</a:t>
            </a:r>
            <a:r>
              <a:rPr lang="de-DE" dirty="0" smtClean="0">
                <a:solidFill>
                  <a:schemeClr val="bg1"/>
                </a:solidFill>
              </a:rPr>
              <a:t>-den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Bildschirmpräsentation (4:3)</PresentationFormat>
  <Paragraphs>27</Paragraphs>
  <Slides>15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7" baseType="lpstr">
      <vt:lpstr>Larissa</vt:lpstr>
      <vt:lpstr>Adobe Acrobat Document</vt:lpstr>
      <vt:lpstr>Sicherheit neu denken.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Sicherheit neu denken.</dc:title>
  <dc:creator>Theodor Ziegler</dc:creator>
  <cp:lastModifiedBy>Theodor Ziegler</cp:lastModifiedBy>
  <cp:revision>7</cp:revision>
  <dcterms:created xsi:type="dcterms:W3CDTF">2019-07-16T18:43:48Z</dcterms:created>
  <dcterms:modified xsi:type="dcterms:W3CDTF">2019-07-16T19:54:44Z</dcterms:modified>
</cp:coreProperties>
</file>